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5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56" r:id="rId18"/>
    <p:sldId id="257" r:id="rId19"/>
    <p:sldId id="268" r:id="rId20"/>
    <p:sldId id="265" r:id="rId21"/>
    <p:sldId id="258" r:id="rId22"/>
    <p:sldId id="259" r:id="rId23"/>
    <p:sldId id="260" r:id="rId24"/>
    <p:sldId id="266" r:id="rId25"/>
    <p:sldId id="264" r:id="rId26"/>
    <p:sldId id="261" r:id="rId27"/>
    <p:sldId id="267" r:id="rId28"/>
    <p:sldId id="262" r:id="rId29"/>
    <p:sldId id="26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12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7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2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2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3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9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7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9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4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E8AD-96C6-4E35-A186-5728898B0226}" type="datetimeFigureOut">
              <a:rPr lang="ru-RU" smtClean="0"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44083-8268-4EC4-A5D8-D15BBF442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4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807" y="548680"/>
            <a:ext cx="7772400" cy="2020206"/>
          </a:xfrm>
        </p:spPr>
        <p:txBody>
          <a:bodyPr>
            <a:noAutofit/>
          </a:bodyPr>
          <a:lstStyle/>
          <a:p>
            <a:pPr algn="ctr"/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Countr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ies</a:t>
            </a:r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&amp; Nationalities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4" y="3068960"/>
            <a:ext cx="5904656" cy="20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4" y="908720"/>
            <a:ext cx="8054905" cy="51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Canada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788024" y="15256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Canadian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2805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5" y="836712"/>
            <a:ext cx="7416824" cy="51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Georgia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427984" y="249544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Georgian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231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7" y="980728"/>
            <a:ext cx="7876360" cy="50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Spain</a:t>
            </a:r>
            <a:endParaRPr lang="ru-RU" sz="7200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599637" y="138708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Spanish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09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5" y="771660"/>
            <a:ext cx="790002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France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856228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French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6417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5" y="786244"/>
            <a:ext cx="7776864" cy="52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Brazil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593274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Brazilian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01038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8" y="876577"/>
            <a:ext cx="7887522" cy="51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Greece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951858" y="180434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Greek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6364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7" y="6028244"/>
            <a:ext cx="8388424" cy="8297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5094" y="1628800"/>
            <a:ext cx="407708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ROUND </a:t>
            </a:r>
          </a:p>
          <a:p>
            <a:pPr marL="0" indent="0" algn="ctr">
              <a:buNone/>
            </a:pPr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8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2" y="1083022"/>
            <a:ext cx="7579631" cy="49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2193503" cy="822300"/>
          </a:xfrm>
        </p:spPr>
        <p:txBody>
          <a:bodyPr>
            <a:normAutofit fontScale="90000"/>
          </a:bodyPr>
          <a:lstStyle/>
          <a:p>
            <a:r>
              <a:rPr lang="en-US" sz="6600" b="0" cap="none" dirty="0" smtClean="0">
                <a:latin typeface="+mn-lt"/>
              </a:rPr>
              <a:t>Italian</a:t>
            </a:r>
            <a:endParaRPr lang="ru-RU" sz="6600" b="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124772"/>
            <a:ext cx="2193503" cy="9779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Italy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41" y="3933056"/>
            <a:ext cx="3694931" cy="23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7" y="936190"/>
            <a:ext cx="7560840" cy="50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1403648" y="124772"/>
            <a:ext cx="2193503" cy="977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/>
              <a:t>China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23007" y="-41710"/>
            <a:ext cx="3096344" cy="97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/>
              <a:t>Chinese</a:t>
            </a:r>
            <a:endParaRPr lang="ru-RU" sz="6600" dirty="0"/>
          </a:p>
        </p:txBody>
      </p:sp>
      <p:pic>
        <p:nvPicPr>
          <p:cNvPr id="2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260"/>
            <a:ext cx="4146674" cy="27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0" y="836712"/>
            <a:ext cx="7845523" cy="51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9" y="6028244"/>
            <a:ext cx="8388424" cy="829756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899592" y="163391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 smtClean="0"/>
              <a:t>Germany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860032" y="163391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 smtClean="0"/>
              <a:t>German</a:t>
            </a:r>
            <a:endParaRPr lang="ru-RU" sz="7200" dirty="0"/>
          </a:p>
        </p:txBody>
      </p:sp>
      <p:pic>
        <p:nvPicPr>
          <p:cNvPr id="307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40" y="3564657"/>
            <a:ext cx="4536504" cy="29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84462" y="1485673"/>
            <a:ext cx="407708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ROUND </a:t>
            </a:r>
          </a:p>
          <a:p>
            <a:pPr marL="0" indent="0" algn="ctr">
              <a:buNone/>
            </a:pP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1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50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Japan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716016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Japanese</a:t>
            </a:r>
            <a:endParaRPr lang="ru-RU" sz="7200" dirty="0"/>
          </a:p>
        </p:txBody>
      </p:sp>
      <p:pic>
        <p:nvPicPr>
          <p:cNvPr id="4098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00" y="3507593"/>
            <a:ext cx="3841800" cy="28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3" y="908720"/>
            <a:ext cx="7632848" cy="50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Mexico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860032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Mexican</a:t>
            </a:r>
            <a:endParaRPr lang="ru-RU" sz="7200" dirty="0"/>
          </a:p>
        </p:txBody>
      </p:sp>
      <p:pic>
        <p:nvPicPr>
          <p:cNvPr id="5123" name="Picture 3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45" y="3525227"/>
            <a:ext cx="4188123" cy="29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4" y="1203707"/>
            <a:ext cx="770082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19321" y="2771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Egypt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076056" y="2771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Egyptian</a:t>
            </a:r>
            <a:endParaRPr lang="ru-RU" sz="7200" dirty="0"/>
          </a:p>
        </p:txBody>
      </p:sp>
      <p:pic>
        <p:nvPicPr>
          <p:cNvPr id="614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14902"/>
            <a:ext cx="4362918" cy="25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6" y="1126600"/>
            <a:ext cx="7920880" cy="49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Poland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932040" y="166498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Polish</a:t>
            </a:r>
            <a:endParaRPr lang="ru-RU" sz="7200" dirty="0"/>
          </a:p>
        </p:txBody>
      </p:sp>
      <p:pic>
        <p:nvPicPr>
          <p:cNvPr id="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33238"/>
            <a:ext cx="3689970" cy="30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4" y="908720"/>
            <a:ext cx="8054905" cy="51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Canada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788024" y="15256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Canadian</a:t>
            </a:r>
            <a:endParaRPr lang="ru-RU" sz="7200" dirty="0"/>
          </a:p>
        </p:txBody>
      </p:sp>
      <p:pic>
        <p:nvPicPr>
          <p:cNvPr id="102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77" y="3378072"/>
            <a:ext cx="4493493" cy="30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25" y="836712"/>
            <a:ext cx="7416824" cy="51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2050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55" y="3774424"/>
            <a:ext cx="3601963" cy="26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Georgia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427984" y="249544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Georgian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0276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7" y="980728"/>
            <a:ext cx="7876360" cy="50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307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7501"/>
            <a:ext cx="4458374" cy="28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Spain</a:t>
            </a:r>
            <a:endParaRPr lang="ru-RU" sz="7200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599637" y="138708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Spanish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4215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5" y="771660"/>
            <a:ext cx="790002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4098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45" y="3269982"/>
            <a:ext cx="3260323" cy="31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France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856228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French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968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5" y="786244"/>
            <a:ext cx="7776864" cy="52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5122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38023"/>
            <a:ext cx="4147388" cy="26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Brazil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593274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Brazilian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1940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8" y="876577"/>
            <a:ext cx="7887522" cy="51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pic>
        <p:nvPicPr>
          <p:cNvPr id="614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4297090" cy="28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981925" y="166417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Greece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951858" y="180434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Greek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6038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2" y="1083022"/>
            <a:ext cx="7579631" cy="49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2193503" cy="822300"/>
          </a:xfrm>
        </p:spPr>
        <p:txBody>
          <a:bodyPr>
            <a:normAutofit fontScale="90000"/>
          </a:bodyPr>
          <a:lstStyle/>
          <a:p>
            <a:r>
              <a:rPr lang="en-US" sz="6600" b="0" cap="none" dirty="0" smtClean="0">
                <a:latin typeface="+mn-lt"/>
              </a:rPr>
              <a:t>Italian</a:t>
            </a:r>
            <a:endParaRPr lang="ru-RU" sz="6600" b="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124772"/>
            <a:ext cx="2193503" cy="977900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Italy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7" y="936190"/>
            <a:ext cx="7560840" cy="50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1403648" y="124772"/>
            <a:ext cx="2193503" cy="977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/>
              <a:t>China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23007" y="-41710"/>
            <a:ext cx="3096344" cy="97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/>
              <a:t>Chinese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96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0" y="836712"/>
            <a:ext cx="7845523" cy="51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9" y="6028244"/>
            <a:ext cx="8388424" cy="829756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899592" y="163391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 smtClean="0"/>
              <a:t>Germany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860032" y="163391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 smtClean="0"/>
              <a:t>German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009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50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Japan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716016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Japanese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9676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3" y="908720"/>
            <a:ext cx="7632848" cy="50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Mexico</a:t>
            </a:r>
            <a:endParaRPr lang="ru-RU" sz="7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860032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Mexican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431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4" y="1203707"/>
            <a:ext cx="7700826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19321" y="2771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Egypt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076056" y="2771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Egyptian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714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ktoria.plishkova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6" y="1126600"/>
            <a:ext cx="7920880" cy="49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5" y="6028244"/>
            <a:ext cx="8388424" cy="829756"/>
          </a:xfrm>
          <a:prstGeom prst="rect">
            <a:avLst/>
          </a:prstGeom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704219" y="124772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Poland</a:t>
            </a:r>
            <a:endParaRPr lang="ru-RU" sz="72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932040" y="166498"/>
            <a:ext cx="3147701" cy="85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smtClean="0"/>
              <a:t>Polish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42670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59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Countries &amp; Nationalities</vt:lpstr>
      <vt:lpstr>Презентация PowerPoint</vt:lpstr>
      <vt:lpstr>Italian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Italian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Viktoria.Plishkova</dc:creator>
  <cp:lastModifiedBy>Olga</cp:lastModifiedBy>
  <cp:revision>15</cp:revision>
  <dcterms:created xsi:type="dcterms:W3CDTF">2016-05-24T07:30:43Z</dcterms:created>
  <dcterms:modified xsi:type="dcterms:W3CDTF">2016-08-21T06:50:28Z</dcterms:modified>
</cp:coreProperties>
</file>