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6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3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47F-71AD-4608-B12C-ABB9536BEC65}" type="datetimeFigureOut">
              <a:rPr lang="ru-RU" smtClean="0"/>
              <a:t>06.08.2016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1348-0C73-472F-9D6B-6C27465B25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14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47F-71AD-4608-B12C-ABB9536BEC65}" type="datetimeFigureOut">
              <a:rPr lang="ru-RU" smtClean="0"/>
              <a:t>06.08.2016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1348-0C73-472F-9D6B-6C27465B25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84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47F-71AD-4608-B12C-ABB9536BEC65}" type="datetimeFigureOut">
              <a:rPr lang="ru-RU" smtClean="0"/>
              <a:t>06.08.2016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1348-0C73-472F-9D6B-6C27465B25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37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47F-71AD-4608-B12C-ABB9536BEC65}" type="datetimeFigureOut">
              <a:rPr lang="ru-RU" smtClean="0"/>
              <a:t>06.08.2016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1348-0C73-472F-9D6B-6C27465B25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37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47F-71AD-4608-B12C-ABB9536BEC65}" type="datetimeFigureOut">
              <a:rPr lang="ru-RU" smtClean="0"/>
              <a:t>06.08.2016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1348-0C73-472F-9D6B-6C27465B25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67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47F-71AD-4608-B12C-ABB9536BEC65}" type="datetimeFigureOut">
              <a:rPr lang="ru-RU" smtClean="0"/>
              <a:t>06.08.2016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1348-0C73-472F-9D6B-6C27465B25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5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47F-71AD-4608-B12C-ABB9536BEC65}" type="datetimeFigureOut">
              <a:rPr lang="ru-RU" smtClean="0"/>
              <a:t>06.08.2016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1348-0C73-472F-9D6B-6C27465B25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34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47F-71AD-4608-B12C-ABB9536BEC65}" type="datetimeFigureOut">
              <a:rPr lang="ru-RU" smtClean="0"/>
              <a:t>06.08.2016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1348-0C73-472F-9D6B-6C27465B25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04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47F-71AD-4608-B12C-ABB9536BEC65}" type="datetimeFigureOut">
              <a:rPr lang="ru-RU" smtClean="0"/>
              <a:t>06.08.2016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1348-0C73-472F-9D6B-6C27465B25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64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47F-71AD-4608-B12C-ABB9536BEC65}" type="datetimeFigureOut">
              <a:rPr lang="ru-RU" smtClean="0"/>
              <a:t>06.08.2016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1348-0C73-472F-9D6B-6C27465B25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24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D47F-71AD-4608-B12C-ABB9536BEC65}" type="datetimeFigureOut">
              <a:rPr lang="ru-RU" smtClean="0"/>
              <a:t>06.08.2016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1348-0C73-472F-9D6B-6C27465B25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84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5D47F-71AD-4608-B12C-ABB9536BEC65}" type="datetimeFigureOut">
              <a:rPr lang="ru-RU" smtClean="0"/>
              <a:t>06.08.2016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81348-0C73-472F-9D6B-6C27465B25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39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6807" y="548680"/>
            <a:ext cx="7772400" cy="2020206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Kyiv on foot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4" y="3068960"/>
            <a:ext cx="5904656" cy="206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8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5318" cy="1143000"/>
          </a:xfrm>
        </p:spPr>
        <p:txBody>
          <a:bodyPr/>
          <a:lstStyle/>
          <a:p>
            <a:r>
              <a:rPr lang="en-US" dirty="0" smtClean="0"/>
              <a:t>Not only London on foot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Split into </a:t>
            </a:r>
            <a:r>
              <a:rPr lang="en-US" dirty="0" smtClean="0"/>
              <a:t>groups of 3.</a:t>
            </a:r>
          </a:p>
          <a:p>
            <a:pPr marL="0" indent="0">
              <a:buNone/>
            </a:pPr>
            <a:r>
              <a:rPr lang="en-US" dirty="0" smtClean="0"/>
              <a:t>You </a:t>
            </a:r>
            <a:r>
              <a:rPr lang="en-US" dirty="0" smtClean="0"/>
              <a:t>have one day to spend in Kyiv and you need to choose one place to visit for your group. </a:t>
            </a:r>
          </a:p>
          <a:p>
            <a:pPr marL="0" indent="0">
              <a:buNone/>
            </a:pPr>
            <a:r>
              <a:rPr lang="en-US" dirty="0" smtClean="0"/>
              <a:t>Choose one of the following destinations and discuss in the group which one you consider to be the best one. Be </a:t>
            </a:r>
            <a:r>
              <a:rPr lang="en-US" dirty="0" smtClean="0"/>
              <a:t>ready to give arguments for </a:t>
            </a:r>
            <a:r>
              <a:rPr lang="en-US" dirty="0" smtClean="0"/>
              <a:t>your </a:t>
            </a:r>
            <a:r>
              <a:rPr lang="en-US" dirty="0" smtClean="0"/>
              <a:t>choice.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981" y="332656"/>
            <a:ext cx="1729402" cy="181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19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59" y="994078"/>
            <a:ext cx="6264696" cy="456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94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49" y="1129114"/>
            <a:ext cx="7061715" cy="435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0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11" y="1052736"/>
            <a:ext cx="712879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3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91" y="1340768"/>
            <a:ext cx="6720831" cy="438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31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65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Kyiv on foot</vt:lpstr>
      <vt:lpstr>Not only London on foot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Kyiv on foot</dc:title>
  <dc:creator>Вика</dc:creator>
  <cp:lastModifiedBy>Olga</cp:lastModifiedBy>
  <cp:revision>4</cp:revision>
  <dcterms:created xsi:type="dcterms:W3CDTF">2016-06-14T02:26:10Z</dcterms:created>
  <dcterms:modified xsi:type="dcterms:W3CDTF">2016-08-06T16:45:10Z</dcterms:modified>
</cp:coreProperties>
</file>